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52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9623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976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575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045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0563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3590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253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2272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7399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367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098D8-00FA-4E68-A99B-F0C2863BAF68}" type="datetimeFigureOut">
              <a:rPr lang="ko-KR" altLang="en-US" smtClean="0"/>
              <a:t>2019-07-05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53FF7-C90A-4C49-A404-FDF32558A3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9639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그룹 26"/>
          <p:cNvGrpSpPr/>
          <p:nvPr/>
        </p:nvGrpSpPr>
        <p:grpSpPr>
          <a:xfrm>
            <a:off x="508912" y="1672282"/>
            <a:ext cx="3231067" cy="2463104"/>
            <a:chOff x="-26548" y="1672281"/>
            <a:chExt cx="4276276" cy="3259887"/>
          </a:xfrm>
        </p:grpSpPr>
        <p:sp>
          <p:nvSpPr>
            <p:cNvPr id="4" name="정육면체 3"/>
            <p:cNvSpPr/>
            <p:nvPr/>
          </p:nvSpPr>
          <p:spPr>
            <a:xfrm>
              <a:off x="1112108" y="1672281"/>
              <a:ext cx="2578443" cy="2578443"/>
            </a:xfrm>
            <a:prstGeom prst="cub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cxnSp>
          <p:nvCxnSpPr>
            <p:cNvPr id="6" name="직선 화살표 연결선 5"/>
            <p:cNvCxnSpPr/>
            <p:nvPr/>
          </p:nvCxnSpPr>
          <p:spPr>
            <a:xfrm>
              <a:off x="825600" y="2347783"/>
              <a:ext cx="0" cy="190294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>
              <a:off x="3690551" y="3616410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1112108" y="4275438"/>
              <a:ext cx="0" cy="43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3023287" y="4275438"/>
              <a:ext cx="0" cy="43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화살표 연결선 17"/>
            <p:cNvCxnSpPr/>
            <p:nvPr/>
          </p:nvCxnSpPr>
          <p:spPr>
            <a:xfrm flipV="1">
              <a:off x="3262183" y="3632886"/>
              <a:ext cx="634314" cy="62607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직선 화살표 연결선 18"/>
            <p:cNvCxnSpPr/>
            <p:nvPr/>
          </p:nvCxnSpPr>
          <p:spPr>
            <a:xfrm>
              <a:off x="1107988" y="4491439"/>
              <a:ext cx="185351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556910" y="3825321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10 mm</a:t>
              </a:r>
              <a:endParaRPr lang="ko-KR" altLang="en-US" sz="1400" dirty="0"/>
            </a:p>
          </p:txBody>
        </p:sp>
        <p:cxnSp>
          <p:nvCxnSpPr>
            <p:cNvPr id="22" name="직선 연결선 21"/>
            <p:cNvCxnSpPr/>
            <p:nvPr/>
          </p:nvCxnSpPr>
          <p:spPr>
            <a:xfrm>
              <a:off x="3023287" y="4250724"/>
              <a:ext cx="4613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>
              <a:off x="609600" y="2306594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>
              <a:off x="609600" y="4250723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561034" y="4624391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10 mm</a:t>
              </a:r>
              <a:endParaRPr lang="ko-KR" altLang="en-US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-26548" y="3026251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10 mm</a:t>
              </a:r>
              <a:endParaRPr lang="ko-KR" altLang="en-US" sz="14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839696" y="1672282"/>
            <a:ext cx="2722220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재료</a:t>
            </a:r>
            <a:r>
              <a:rPr lang="en-US" altLang="ko-KR" b="1" dirty="0" smtClean="0"/>
              <a:t>: Tungsten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크기</a:t>
            </a:r>
            <a:r>
              <a:rPr lang="en-US" altLang="ko-KR" b="1" dirty="0" smtClean="0"/>
              <a:t>: 10 x 10 x 10 mm3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공차</a:t>
            </a:r>
            <a:r>
              <a:rPr lang="en-US" altLang="ko-KR" b="1" dirty="0" smtClean="0"/>
              <a:t>: 3/100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수량</a:t>
            </a:r>
            <a:r>
              <a:rPr lang="en-US" altLang="ko-KR" b="1" dirty="0" smtClean="0"/>
              <a:t>: 20</a:t>
            </a:r>
            <a:r>
              <a:rPr lang="ko-KR" altLang="en-US" b="1" dirty="0" smtClean="0"/>
              <a:t>개</a:t>
            </a:r>
            <a:endParaRPr lang="en-US" altLang="ko-KR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85477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24</Words>
  <Application>Microsoft Office PowerPoint</Application>
  <PresentationFormat>화면 슬라이드 쇼(4:3)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DGIST</dc:creator>
  <cp:lastModifiedBy>DGIST</cp:lastModifiedBy>
  <cp:revision>1</cp:revision>
  <dcterms:created xsi:type="dcterms:W3CDTF">2019-07-05T05:05:12Z</dcterms:created>
  <dcterms:modified xsi:type="dcterms:W3CDTF">2019-07-05T05:09:57Z</dcterms:modified>
</cp:coreProperties>
</file>